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306" r:id="rId26"/>
    <p:sldId id="532" r:id="rId27"/>
    <p:sldId id="509" r:id="rId28"/>
    <p:sldId id="521" r:id="rId29"/>
    <p:sldId id="518" r:id="rId30"/>
    <p:sldId id="510" r:id="rId31"/>
    <p:sldId id="511" r:id="rId32"/>
    <p:sldId id="513" r:id="rId33"/>
    <p:sldId id="526" r:id="rId34"/>
    <p:sldId id="525" r:id="rId35"/>
    <p:sldId id="530" r:id="rId36"/>
    <p:sldId id="516" r:id="rId37"/>
    <p:sldId id="359" r:id="rId38"/>
    <p:sldId id="355" r:id="rId39"/>
    <p:sldId id="476" r:id="rId40"/>
    <p:sldId id="288" r:id="rId41"/>
    <p:sldId id="298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306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6" autoAdjust="0"/>
    <p:restoredTop sz="97109" autoAdjust="0"/>
  </p:normalViewPr>
  <p:slideViewPr>
    <p:cSldViewPr>
      <p:cViewPr varScale="1">
        <p:scale>
          <a:sx n="83" d="100"/>
          <a:sy n="83" d="100"/>
        </p:scale>
        <p:origin x="216" y="1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Sept 2022,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3803782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491880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/>
              <a:t>, any random </a:t>
            </a:r>
            <a:r>
              <a:rPr lang="en-GB" dirty="0"/>
              <a:t>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</a:t>
            </a:r>
            <a:r>
              <a:rPr lang="en-US"/>
              <a:t>:  Always </a:t>
            </a:r>
            <a:r>
              <a:rPr lang="en-US" dirty="0"/>
              <a:t>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51371</TotalTime>
  <Words>3164</Words>
  <Application>Microsoft Macintosh PowerPoint</Application>
  <PresentationFormat>On-screen Show (4:3)</PresentationFormat>
  <Paragraphs>364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Example: eigenvector decomposition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1000</cp:revision>
  <cp:lastPrinted>2018-09-04T04:56:03Z</cp:lastPrinted>
  <dcterms:created xsi:type="dcterms:W3CDTF">2010-10-01T16:09:12Z</dcterms:created>
  <dcterms:modified xsi:type="dcterms:W3CDTF">2022-09-04T09:11:16Z</dcterms:modified>
</cp:coreProperties>
</file>